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58" r:id="rId5"/>
    <p:sldId id="257" r:id="rId6"/>
    <p:sldId id="261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619" autoAdjust="0"/>
  </p:normalViewPr>
  <p:slideViewPr>
    <p:cSldViewPr snapToGrid="0">
      <p:cViewPr>
        <p:scale>
          <a:sx n="25" d="100"/>
          <a:sy n="25" d="100"/>
        </p:scale>
        <p:origin x="184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Rectangle 2643">
            <a:extLst>
              <a:ext uri="{FF2B5EF4-FFF2-40B4-BE49-F238E27FC236}">
                <a16:creationId xmlns:a16="http://schemas.microsoft.com/office/drawing/2014/main" id="{DFD87857-68FF-BBF6-8EA8-2162FA7C3B69}"/>
              </a:ext>
            </a:extLst>
          </p:cNvPr>
          <p:cNvSpPr/>
          <p:nvPr/>
        </p:nvSpPr>
        <p:spPr>
          <a:xfrm>
            <a:off x="0" y="5748138"/>
            <a:ext cx="42803763" cy="24527071"/>
          </a:xfrm>
          <a:prstGeom prst="rect">
            <a:avLst/>
          </a:prstGeom>
          <a:gradFill>
            <a:gsLst>
              <a:gs pos="0">
                <a:srgbClr val="0B3041">
                  <a:alpha val="0"/>
                </a:srgbClr>
              </a:gs>
              <a:gs pos="87000">
                <a:srgbClr val="030D1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43" name="Isosceles Triangle 2642">
            <a:extLst>
              <a:ext uri="{FF2B5EF4-FFF2-40B4-BE49-F238E27FC236}">
                <a16:creationId xmlns:a16="http://schemas.microsoft.com/office/drawing/2014/main" id="{A1443407-AE09-E96A-5D54-7283DDF43DA1}"/>
              </a:ext>
            </a:extLst>
          </p:cNvPr>
          <p:cNvSpPr/>
          <p:nvPr/>
        </p:nvSpPr>
        <p:spPr>
          <a:xfrm rot="10800000">
            <a:off x="10326456" y="5749632"/>
            <a:ext cx="22020444" cy="26665200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alpha val="10000"/>
                </a:schemeClr>
              </a:gs>
              <a:gs pos="100000">
                <a:srgbClr val="0B3041">
                  <a:alpha val="1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9" name="Isosceles Triangle 2638">
            <a:extLst>
              <a:ext uri="{FF2B5EF4-FFF2-40B4-BE49-F238E27FC236}">
                <a16:creationId xmlns:a16="http://schemas.microsoft.com/office/drawing/2014/main" id="{23231AE2-7E9C-8340-76C7-01B1E1989D48}"/>
              </a:ext>
            </a:extLst>
          </p:cNvPr>
          <p:cNvSpPr/>
          <p:nvPr/>
        </p:nvSpPr>
        <p:spPr>
          <a:xfrm rot="10800000">
            <a:off x="14160422" y="5749632"/>
            <a:ext cx="14352512" cy="26665200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alpha val="10000"/>
                </a:schemeClr>
              </a:gs>
              <a:gs pos="100000">
                <a:srgbClr val="0B3041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37" name="Isosceles Triangle 2636">
            <a:extLst>
              <a:ext uri="{FF2B5EF4-FFF2-40B4-BE49-F238E27FC236}">
                <a16:creationId xmlns:a16="http://schemas.microsoft.com/office/drawing/2014/main" id="{13DDF6FF-04EB-CB64-BA75-79671401814C}"/>
              </a:ext>
            </a:extLst>
          </p:cNvPr>
          <p:cNvSpPr/>
          <p:nvPr/>
        </p:nvSpPr>
        <p:spPr>
          <a:xfrm rot="10800000">
            <a:off x="16459329" y="5751035"/>
            <a:ext cx="9752856" cy="26665200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alpha val="50000"/>
                </a:schemeClr>
              </a:gs>
              <a:gs pos="100000">
                <a:srgbClr val="0B3041">
                  <a:alpha val="4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95" name="Group 2394">
            <a:extLst>
              <a:ext uri="{FF2B5EF4-FFF2-40B4-BE49-F238E27FC236}">
                <a16:creationId xmlns:a16="http://schemas.microsoft.com/office/drawing/2014/main" id="{38C4F6B1-1445-97BF-C448-034D7A80004C}"/>
              </a:ext>
            </a:extLst>
          </p:cNvPr>
          <p:cNvGrpSpPr/>
          <p:nvPr/>
        </p:nvGrpSpPr>
        <p:grpSpPr>
          <a:xfrm>
            <a:off x="18385963" y="11727735"/>
            <a:ext cx="4391538" cy="3702765"/>
            <a:chOff x="18385963" y="11727735"/>
            <a:chExt cx="4391538" cy="3702765"/>
          </a:xfrm>
        </p:grpSpPr>
        <p:sp>
          <p:nvSpPr>
            <p:cNvPr id="2348" name="Rectangle: Rounded Corners 2347">
              <a:extLst>
                <a:ext uri="{FF2B5EF4-FFF2-40B4-BE49-F238E27FC236}">
                  <a16:creationId xmlns:a16="http://schemas.microsoft.com/office/drawing/2014/main" id="{AEF469FF-C30C-3904-7399-275F22851015}"/>
                </a:ext>
              </a:extLst>
            </p:cNvPr>
            <p:cNvSpPr/>
            <p:nvPr/>
          </p:nvSpPr>
          <p:spPr>
            <a:xfrm rot="20770143">
              <a:off x="18385963" y="12499805"/>
              <a:ext cx="2083992" cy="185406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2" name="Rectangle: Rounded Corners 2341">
              <a:extLst>
                <a:ext uri="{FF2B5EF4-FFF2-40B4-BE49-F238E27FC236}">
                  <a16:creationId xmlns:a16="http://schemas.microsoft.com/office/drawing/2014/main" id="{92931567-19F3-18BB-123E-B71AA1279A50}"/>
                </a:ext>
              </a:extLst>
            </p:cNvPr>
            <p:cNvSpPr/>
            <p:nvPr/>
          </p:nvSpPr>
          <p:spPr>
            <a:xfrm rot="20770143">
              <a:off x="18722780" y="11727735"/>
              <a:ext cx="4054721" cy="2535481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4" name="Rectangle: Rounded Corners 2343">
              <a:extLst>
                <a:ext uri="{FF2B5EF4-FFF2-40B4-BE49-F238E27FC236}">
                  <a16:creationId xmlns:a16="http://schemas.microsoft.com/office/drawing/2014/main" id="{EF22515F-24E2-DB76-124B-F417BF144F3B}"/>
                </a:ext>
              </a:extLst>
            </p:cNvPr>
            <p:cNvSpPr/>
            <p:nvPr/>
          </p:nvSpPr>
          <p:spPr>
            <a:xfrm rot="20770143">
              <a:off x="20685077" y="13741218"/>
              <a:ext cx="1358108" cy="861200"/>
            </a:xfrm>
            <a:prstGeom prst="roundRect">
              <a:avLst>
                <a:gd name="adj" fmla="val 50000"/>
              </a:avLst>
            </a:prstGeom>
            <a:solidFill>
              <a:srgbClr val="E59F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7" name="Rectangle: Rounded Corners 2346">
              <a:extLst>
                <a:ext uri="{FF2B5EF4-FFF2-40B4-BE49-F238E27FC236}">
                  <a16:creationId xmlns:a16="http://schemas.microsoft.com/office/drawing/2014/main" id="{9FA8B7CE-D036-8D28-C1FA-9B335E0E8F77}"/>
                </a:ext>
              </a:extLst>
            </p:cNvPr>
            <p:cNvSpPr/>
            <p:nvPr/>
          </p:nvSpPr>
          <p:spPr>
            <a:xfrm rot="523600">
              <a:off x="21361399" y="14031845"/>
              <a:ext cx="495300" cy="1398655"/>
            </a:xfrm>
            <a:prstGeom prst="roundRect">
              <a:avLst>
                <a:gd name="adj" fmla="val 50000"/>
              </a:avLst>
            </a:prstGeom>
            <a:solidFill>
              <a:srgbClr val="E59F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6" name="Rectangle: Rounded Corners 2345">
              <a:extLst>
                <a:ext uri="{FF2B5EF4-FFF2-40B4-BE49-F238E27FC236}">
                  <a16:creationId xmlns:a16="http://schemas.microsoft.com/office/drawing/2014/main" id="{1BB41CBD-E34C-7B2F-05CC-9874D6A362C0}"/>
                </a:ext>
              </a:extLst>
            </p:cNvPr>
            <p:cNvSpPr/>
            <p:nvPr/>
          </p:nvSpPr>
          <p:spPr>
            <a:xfrm rot="20770143">
              <a:off x="21217112" y="13415303"/>
              <a:ext cx="1186795" cy="8612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5" name="Rectangle: Rounded Corners 2344">
              <a:extLst>
                <a:ext uri="{FF2B5EF4-FFF2-40B4-BE49-F238E27FC236}">
                  <a16:creationId xmlns:a16="http://schemas.microsoft.com/office/drawing/2014/main" id="{0153F930-F87C-1EEB-2BDC-6C8562919185}"/>
                </a:ext>
              </a:extLst>
            </p:cNvPr>
            <p:cNvSpPr/>
            <p:nvPr/>
          </p:nvSpPr>
          <p:spPr>
            <a:xfrm rot="20770143">
              <a:off x="19016231" y="11940607"/>
              <a:ext cx="3729743" cy="228084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9" name="Rectangle: Rounded Corners 2348">
              <a:extLst>
                <a:ext uri="{FF2B5EF4-FFF2-40B4-BE49-F238E27FC236}">
                  <a16:creationId xmlns:a16="http://schemas.microsoft.com/office/drawing/2014/main" id="{6DFDA577-9BED-88B7-6495-76746150DC73}"/>
                </a:ext>
              </a:extLst>
            </p:cNvPr>
            <p:cNvSpPr/>
            <p:nvPr/>
          </p:nvSpPr>
          <p:spPr>
            <a:xfrm rot="20770143">
              <a:off x="20539339" y="13266588"/>
              <a:ext cx="1759579" cy="82999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0" name="Freeform: Shape 2349">
              <a:extLst>
                <a:ext uri="{FF2B5EF4-FFF2-40B4-BE49-F238E27FC236}">
                  <a16:creationId xmlns:a16="http://schemas.microsoft.com/office/drawing/2014/main" id="{DE2F14DE-DA24-DDF3-95F9-6BA8F1EF1CFE}"/>
                </a:ext>
              </a:extLst>
            </p:cNvPr>
            <p:cNvSpPr/>
            <p:nvPr/>
          </p:nvSpPr>
          <p:spPr>
            <a:xfrm>
              <a:off x="19452430" y="11894846"/>
              <a:ext cx="1981200" cy="647700"/>
            </a:xfrm>
            <a:custGeom>
              <a:avLst/>
              <a:gdLst>
                <a:gd name="connsiteX0" fmla="*/ 0 w 1333500"/>
                <a:gd name="connsiteY0" fmla="*/ 1009650 h 1009650"/>
                <a:gd name="connsiteX1" fmla="*/ 1333500 w 1333500"/>
                <a:gd name="connsiteY1" fmla="*/ 0 h 1009650"/>
                <a:gd name="connsiteX0" fmla="*/ 0 w 2009775"/>
                <a:gd name="connsiteY0" fmla="*/ 1057275 h 1057275"/>
                <a:gd name="connsiteX1" fmla="*/ 2009775 w 2009775"/>
                <a:gd name="connsiteY1" fmla="*/ 0 h 10572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1819275"/>
                <a:gd name="connsiteY0" fmla="*/ 647700 h 647700"/>
                <a:gd name="connsiteX1" fmla="*/ 1819275 w 1819275"/>
                <a:gd name="connsiteY1" fmla="*/ 0 h 647700"/>
                <a:gd name="connsiteX0" fmla="*/ 2741 w 1822016"/>
                <a:gd name="connsiteY0" fmla="*/ 647700 h 647700"/>
                <a:gd name="connsiteX1" fmla="*/ 1822016 w 1822016"/>
                <a:gd name="connsiteY1" fmla="*/ 0 h 647700"/>
                <a:gd name="connsiteX0" fmla="*/ 2461 w 1974136"/>
                <a:gd name="connsiteY0" fmla="*/ 695325 h 695325"/>
                <a:gd name="connsiteX1" fmla="*/ 1974136 w 1974136"/>
                <a:gd name="connsiteY1" fmla="*/ 0 h 695325"/>
                <a:gd name="connsiteX0" fmla="*/ 0 w 1971675"/>
                <a:gd name="connsiteY0" fmla="*/ 695325 h 695325"/>
                <a:gd name="connsiteX1" fmla="*/ 1971675 w 1971675"/>
                <a:gd name="connsiteY1" fmla="*/ 0 h 695325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1200" h="647700">
                  <a:moveTo>
                    <a:pt x="0" y="647700"/>
                  </a:moveTo>
                  <a:cubicBezTo>
                    <a:pt x="234950" y="396875"/>
                    <a:pt x="460375" y="355600"/>
                    <a:pt x="1981200" y="0"/>
                  </a:cubicBezTo>
                </a:path>
              </a:pathLst>
            </a:custGeom>
            <a:noFill/>
            <a:ln w="66675" cap="rnd">
              <a:solidFill>
                <a:srgbClr val="E18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8" name="Freeform: Shape 2357">
              <a:extLst>
                <a:ext uri="{FF2B5EF4-FFF2-40B4-BE49-F238E27FC236}">
                  <a16:creationId xmlns:a16="http://schemas.microsoft.com/office/drawing/2014/main" id="{311BA4C8-339C-0F86-3396-0EF669D1ECA8}"/>
                </a:ext>
              </a:extLst>
            </p:cNvPr>
            <p:cNvSpPr/>
            <p:nvPr/>
          </p:nvSpPr>
          <p:spPr>
            <a:xfrm>
              <a:off x="19669126" y="12144375"/>
              <a:ext cx="719138" cy="227012"/>
            </a:xfrm>
            <a:custGeom>
              <a:avLst/>
              <a:gdLst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35050"/>
                <a:gd name="connsiteY0" fmla="*/ 368300 h 368300"/>
                <a:gd name="connsiteX1" fmla="*/ 1035050 w 1035050"/>
                <a:gd name="connsiteY1" fmla="*/ 0 h 368300"/>
                <a:gd name="connsiteX0" fmla="*/ 0 w 1057275"/>
                <a:gd name="connsiteY0" fmla="*/ 374650 h 374650"/>
                <a:gd name="connsiteX1" fmla="*/ 1057275 w 1057275"/>
                <a:gd name="connsiteY1" fmla="*/ 0 h 374650"/>
                <a:gd name="connsiteX0" fmla="*/ 0 w 1057275"/>
                <a:gd name="connsiteY0" fmla="*/ 374650 h 374650"/>
                <a:gd name="connsiteX1" fmla="*/ 1057275 w 1057275"/>
                <a:gd name="connsiteY1" fmla="*/ 0 h 374650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914400"/>
                <a:gd name="connsiteY0" fmla="*/ 274637 h 274637"/>
                <a:gd name="connsiteX1" fmla="*/ 914400 w 914400"/>
                <a:gd name="connsiteY1" fmla="*/ 0 h 274637"/>
                <a:gd name="connsiteX0" fmla="*/ 0 w 719138"/>
                <a:gd name="connsiteY0" fmla="*/ 227012 h 227012"/>
                <a:gd name="connsiteX1" fmla="*/ 719138 w 719138"/>
                <a:gd name="connsiteY1" fmla="*/ 0 h 227012"/>
                <a:gd name="connsiteX0" fmla="*/ 0 w 719138"/>
                <a:gd name="connsiteY0" fmla="*/ 227012 h 227012"/>
                <a:gd name="connsiteX1" fmla="*/ 719138 w 719138"/>
                <a:gd name="connsiteY1" fmla="*/ 0 h 22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9138" h="227012">
                  <a:moveTo>
                    <a:pt x="0" y="227012"/>
                  </a:moveTo>
                  <a:cubicBezTo>
                    <a:pt x="208492" y="139170"/>
                    <a:pt x="285221" y="111655"/>
                    <a:pt x="719138" y="0"/>
                  </a:cubicBezTo>
                </a:path>
              </a:pathLst>
            </a:custGeom>
            <a:noFill/>
            <a:ln w="66675" cap="rnd">
              <a:solidFill>
                <a:srgbClr val="ECBA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62" name="Group 2361">
              <a:extLst>
                <a:ext uri="{FF2B5EF4-FFF2-40B4-BE49-F238E27FC236}">
                  <a16:creationId xmlns:a16="http://schemas.microsoft.com/office/drawing/2014/main" id="{37FD7C44-6FE4-08B2-39E3-725C69301B2C}"/>
                </a:ext>
              </a:extLst>
            </p:cNvPr>
            <p:cNvGrpSpPr/>
            <p:nvPr/>
          </p:nvGrpSpPr>
          <p:grpSpPr>
            <a:xfrm rot="21188202">
              <a:off x="18654020" y="13460224"/>
              <a:ext cx="505965" cy="714475"/>
              <a:chOff x="18668536" y="13416681"/>
              <a:chExt cx="505965" cy="714475"/>
            </a:xfrm>
          </p:grpSpPr>
          <p:sp>
            <p:nvSpPr>
              <p:cNvPr id="2360" name="Freeform: Shape 2359">
                <a:extLst>
                  <a:ext uri="{FF2B5EF4-FFF2-40B4-BE49-F238E27FC236}">
                    <a16:creationId xmlns:a16="http://schemas.microsoft.com/office/drawing/2014/main" id="{7BD676E4-CAED-5F47-66F6-0C9713C15258}"/>
                  </a:ext>
                </a:extLst>
              </p:cNvPr>
              <p:cNvSpPr/>
              <p:nvPr/>
            </p:nvSpPr>
            <p:spPr>
              <a:xfrm rot="21098574">
                <a:off x="18668536" y="13697768"/>
                <a:ext cx="471488" cy="433388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61" name="Freeform: Shape 2360">
                <a:extLst>
                  <a:ext uri="{FF2B5EF4-FFF2-40B4-BE49-F238E27FC236}">
                    <a16:creationId xmlns:a16="http://schemas.microsoft.com/office/drawing/2014/main" id="{A14A2C5B-4B38-80FD-02DB-E583800D5E2B}"/>
                  </a:ext>
                </a:extLst>
              </p:cNvPr>
              <p:cNvSpPr/>
              <p:nvPr/>
            </p:nvSpPr>
            <p:spPr>
              <a:xfrm rot="2654172">
                <a:off x="18793617" y="13416681"/>
                <a:ext cx="380884" cy="323808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884" h="323808">
                    <a:moveTo>
                      <a:pt x="380884" y="323808"/>
                    </a:moveTo>
                    <a:cubicBezTo>
                      <a:pt x="184627" y="266821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366" name="Group 2365">
              <a:extLst>
                <a:ext uri="{FF2B5EF4-FFF2-40B4-BE49-F238E27FC236}">
                  <a16:creationId xmlns:a16="http://schemas.microsoft.com/office/drawing/2014/main" id="{B310C556-0814-2173-BA55-3FC8C61DCAB8}"/>
                </a:ext>
              </a:extLst>
            </p:cNvPr>
            <p:cNvGrpSpPr/>
            <p:nvPr/>
          </p:nvGrpSpPr>
          <p:grpSpPr>
            <a:xfrm>
              <a:off x="19831572" y="13180720"/>
              <a:ext cx="345110" cy="401755"/>
              <a:chOff x="19645834" y="13247395"/>
              <a:chExt cx="345110" cy="401755"/>
            </a:xfrm>
          </p:grpSpPr>
          <p:sp>
            <p:nvSpPr>
              <p:cNvPr id="2364" name="Freeform: Shape 2363">
                <a:extLst>
                  <a:ext uri="{FF2B5EF4-FFF2-40B4-BE49-F238E27FC236}">
                    <a16:creationId xmlns:a16="http://schemas.microsoft.com/office/drawing/2014/main" id="{CC4922B8-7676-97F2-B1AB-02E48A87CDDA}"/>
                  </a:ext>
                </a:extLst>
              </p:cNvPr>
              <p:cNvSpPr/>
              <p:nvPr/>
            </p:nvSpPr>
            <p:spPr>
              <a:xfrm rot="20082557">
                <a:off x="19645834" y="1337097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65" name="Freeform: Shape 2364">
                <a:extLst>
                  <a:ext uri="{FF2B5EF4-FFF2-40B4-BE49-F238E27FC236}">
                    <a16:creationId xmlns:a16="http://schemas.microsoft.com/office/drawing/2014/main" id="{73DF51E1-2AFD-DEC1-0F0C-C0601182CEF7}"/>
                  </a:ext>
                </a:extLst>
              </p:cNvPr>
              <p:cNvSpPr/>
              <p:nvPr/>
            </p:nvSpPr>
            <p:spPr>
              <a:xfrm rot="2242374">
                <a:off x="19834888" y="13247395"/>
                <a:ext cx="156056" cy="201341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884" h="323808">
                    <a:moveTo>
                      <a:pt x="380884" y="323808"/>
                    </a:moveTo>
                    <a:cubicBezTo>
                      <a:pt x="184627" y="266821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369" name="Group 2368">
              <a:extLst>
                <a:ext uri="{FF2B5EF4-FFF2-40B4-BE49-F238E27FC236}">
                  <a16:creationId xmlns:a16="http://schemas.microsoft.com/office/drawing/2014/main" id="{EB00AEA3-AE92-4445-DBD1-0C383149B242}"/>
                </a:ext>
              </a:extLst>
            </p:cNvPr>
            <p:cNvGrpSpPr/>
            <p:nvPr/>
          </p:nvGrpSpPr>
          <p:grpSpPr>
            <a:xfrm rot="863572">
              <a:off x="19924761" y="12349453"/>
              <a:ext cx="406759" cy="474079"/>
              <a:chOff x="19819989" y="12435178"/>
              <a:chExt cx="406759" cy="474079"/>
            </a:xfrm>
          </p:grpSpPr>
          <p:sp>
            <p:nvSpPr>
              <p:cNvPr id="2368" name="Freeform: Shape 2367">
                <a:extLst>
                  <a:ext uri="{FF2B5EF4-FFF2-40B4-BE49-F238E27FC236}">
                    <a16:creationId xmlns:a16="http://schemas.microsoft.com/office/drawing/2014/main" id="{537499BC-D62B-2EB8-B774-ABC7B8BC72AA}"/>
                  </a:ext>
                </a:extLst>
              </p:cNvPr>
              <p:cNvSpPr/>
              <p:nvPr/>
            </p:nvSpPr>
            <p:spPr>
              <a:xfrm rot="14106805">
                <a:off x="19807762" y="12618856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67" name="Freeform: Shape 2366">
                <a:extLst>
                  <a:ext uri="{FF2B5EF4-FFF2-40B4-BE49-F238E27FC236}">
                    <a16:creationId xmlns:a16="http://schemas.microsoft.com/office/drawing/2014/main" id="{EA1CCBB9-0380-074D-1488-A7AACAC19AAA}"/>
                  </a:ext>
                </a:extLst>
              </p:cNvPr>
              <p:cNvSpPr/>
              <p:nvPr/>
            </p:nvSpPr>
            <p:spPr>
              <a:xfrm rot="17662155">
                <a:off x="19936348" y="12447405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73" name="Freeform: Shape 2372">
              <a:extLst>
                <a:ext uri="{FF2B5EF4-FFF2-40B4-BE49-F238E27FC236}">
                  <a16:creationId xmlns:a16="http://schemas.microsoft.com/office/drawing/2014/main" id="{20655B76-ABE3-BDDF-135A-B78DBBCFD01D}"/>
                </a:ext>
              </a:extLst>
            </p:cNvPr>
            <p:cNvSpPr/>
            <p:nvPr/>
          </p:nvSpPr>
          <p:spPr>
            <a:xfrm rot="4748302">
              <a:off x="20012547" y="13894852"/>
              <a:ext cx="302628" cy="278173"/>
            </a:xfrm>
            <a:custGeom>
              <a:avLst/>
              <a:gdLst>
                <a:gd name="connsiteX0" fmla="*/ 457200 w 457200"/>
                <a:gd name="connsiteY0" fmla="*/ 390525 h 390525"/>
                <a:gd name="connsiteX1" fmla="*/ 238125 w 457200"/>
                <a:gd name="connsiteY1" fmla="*/ 9525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71488 w 471488"/>
                <a:gd name="connsiteY0" fmla="*/ 435282 h 435282"/>
                <a:gd name="connsiteX1" fmla="*/ 314325 w 471488"/>
                <a:gd name="connsiteY1" fmla="*/ 154294 h 435282"/>
                <a:gd name="connsiteX2" fmla="*/ 0 w 471488"/>
                <a:gd name="connsiteY2" fmla="*/ 1894 h 435282"/>
                <a:gd name="connsiteX0" fmla="*/ 471488 w 471488"/>
                <a:gd name="connsiteY0" fmla="*/ 433388 h 433388"/>
                <a:gd name="connsiteX1" fmla="*/ 314325 w 471488"/>
                <a:gd name="connsiteY1" fmla="*/ 152400 h 433388"/>
                <a:gd name="connsiteX2" fmla="*/ 0 w 471488"/>
                <a:gd name="connsiteY2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1488" h="433388">
                  <a:moveTo>
                    <a:pt x="471488" y="433388"/>
                  </a:moveTo>
                  <a:cubicBezTo>
                    <a:pt x="438150" y="169863"/>
                    <a:pt x="261938" y="11113"/>
                    <a:pt x="0" y="0"/>
                  </a:cubicBezTo>
                </a:path>
              </a:pathLst>
            </a:custGeom>
            <a:noFill/>
            <a:ln w="1016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82" name="Group 2381">
              <a:extLst>
                <a:ext uri="{FF2B5EF4-FFF2-40B4-BE49-F238E27FC236}">
                  <a16:creationId xmlns:a16="http://schemas.microsoft.com/office/drawing/2014/main" id="{EC3F388A-CAF2-8399-9169-2E4FD796825A}"/>
                </a:ext>
              </a:extLst>
            </p:cNvPr>
            <p:cNvGrpSpPr/>
            <p:nvPr/>
          </p:nvGrpSpPr>
          <p:grpSpPr>
            <a:xfrm rot="1272001">
              <a:off x="21285242" y="12581608"/>
              <a:ext cx="247658" cy="682218"/>
              <a:chOff x="21185231" y="12419684"/>
              <a:chExt cx="247658" cy="682218"/>
            </a:xfrm>
          </p:grpSpPr>
          <p:sp>
            <p:nvSpPr>
              <p:cNvPr id="2379" name="Freeform: Shape 2378">
                <a:extLst>
                  <a:ext uri="{FF2B5EF4-FFF2-40B4-BE49-F238E27FC236}">
                    <a16:creationId xmlns:a16="http://schemas.microsoft.com/office/drawing/2014/main" id="{130F4FF1-C4B4-4C3C-0575-1AF96AA4696C}"/>
                  </a:ext>
                </a:extLst>
              </p:cNvPr>
              <p:cNvSpPr/>
              <p:nvPr/>
            </p:nvSpPr>
            <p:spPr>
              <a:xfrm rot="287239">
                <a:off x="21185231" y="12597075"/>
                <a:ext cx="207946" cy="50482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73595 h 473595"/>
                  <a:gd name="connsiteX1" fmla="*/ 0 w 471488"/>
                  <a:gd name="connsiteY1" fmla="*/ 40207 h 473595"/>
                  <a:gd name="connsiteX0" fmla="*/ 471488 w 558374"/>
                  <a:gd name="connsiteY0" fmla="*/ 469329 h 469329"/>
                  <a:gd name="connsiteX1" fmla="*/ 0 w 558374"/>
                  <a:gd name="connsiteY1" fmla="*/ 35941 h 469329"/>
                  <a:gd name="connsiteX0" fmla="*/ 471488 w 574049"/>
                  <a:gd name="connsiteY0" fmla="*/ 466807 h 466807"/>
                  <a:gd name="connsiteX1" fmla="*/ 0 w 574049"/>
                  <a:gd name="connsiteY1" fmla="*/ 33419 h 466807"/>
                  <a:gd name="connsiteX0" fmla="*/ 585098 w 668302"/>
                  <a:gd name="connsiteY0" fmla="*/ 559703 h 559703"/>
                  <a:gd name="connsiteX1" fmla="*/ 0 w 668302"/>
                  <a:gd name="connsiteY1" fmla="*/ 28358 h 559703"/>
                  <a:gd name="connsiteX0" fmla="*/ 0 w 360898"/>
                  <a:gd name="connsiteY0" fmla="*/ 967858 h 967858"/>
                  <a:gd name="connsiteX1" fmla="*/ 99820 w 360898"/>
                  <a:gd name="connsiteY1" fmla="*/ 17143 h 967858"/>
                  <a:gd name="connsiteX0" fmla="*/ 0 w 495707"/>
                  <a:gd name="connsiteY0" fmla="*/ 968077 h 968077"/>
                  <a:gd name="connsiteX1" fmla="*/ 99820 w 495707"/>
                  <a:gd name="connsiteY1" fmla="*/ 17362 h 968077"/>
                  <a:gd name="connsiteX0" fmla="*/ 0 w 343021"/>
                  <a:gd name="connsiteY0" fmla="*/ 950715 h 950715"/>
                  <a:gd name="connsiteX1" fmla="*/ 99820 w 343021"/>
                  <a:gd name="connsiteY1" fmla="*/ 0 h 950715"/>
                  <a:gd name="connsiteX0" fmla="*/ 0 w 543263"/>
                  <a:gd name="connsiteY0" fmla="*/ 1128875 h 1128875"/>
                  <a:gd name="connsiteX1" fmla="*/ 491873 w 543263"/>
                  <a:gd name="connsiteY1" fmla="*/ 1 h 1128875"/>
                  <a:gd name="connsiteX0" fmla="*/ 0 w 584819"/>
                  <a:gd name="connsiteY0" fmla="*/ 1205129 h 1205129"/>
                  <a:gd name="connsiteX1" fmla="*/ 546219 w 584819"/>
                  <a:gd name="connsiteY1" fmla="*/ 1 h 1205129"/>
                  <a:gd name="connsiteX0" fmla="*/ 0 w 692083"/>
                  <a:gd name="connsiteY0" fmla="*/ 1205129 h 1205129"/>
                  <a:gd name="connsiteX1" fmla="*/ 546219 w 692083"/>
                  <a:gd name="connsiteY1" fmla="*/ 1 h 1205129"/>
                  <a:gd name="connsiteX0" fmla="*/ 0 w 672015"/>
                  <a:gd name="connsiteY0" fmla="*/ 1205129 h 1205129"/>
                  <a:gd name="connsiteX1" fmla="*/ 546219 w 672015"/>
                  <a:gd name="connsiteY1" fmla="*/ 1 h 1205129"/>
                  <a:gd name="connsiteX0" fmla="*/ 0 w 709231"/>
                  <a:gd name="connsiteY0" fmla="*/ 1239698 h 1239698"/>
                  <a:gd name="connsiteX1" fmla="*/ 591443 w 709231"/>
                  <a:gd name="connsiteY1" fmla="*/ 1 h 1239698"/>
                  <a:gd name="connsiteX0" fmla="*/ 0 w 655400"/>
                  <a:gd name="connsiteY0" fmla="*/ 1239698 h 1239698"/>
                  <a:gd name="connsiteX1" fmla="*/ 591443 w 655400"/>
                  <a:gd name="connsiteY1" fmla="*/ 1 h 1239698"/>
                  <a:gd name="connsiteX0" fmla="*/ 0 w 633394"/>
                  <a:gd name="connsiteY0" fmla="*/ 1239698 h 1239698"/>
                  <a:gd name="connsiteX1" fmla="*/ 591443 w 633394"/>
                  <a:gd name="connsiteY1" fmla="*/ 1 h 1239698"/>
                  <a:gd name="connsiteX0" fmla="*/ 0 w 732640"/>
                  <a:gd name="connsiteY0" fmla="*/ 1239698 h 1239698"/>
                  <a:gd name="connsiteX1" fmla="*/ 591443 w 732640"/>
                  <a:gd name="connsiteY1" fmla="*/ 1 h 123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2640" h="1239698">
                    <a:moveTo>
                      <a:pt x="0" y="1239698"/>
                    </a:moveTo>
                    <a:cubicBezTo>
                      <a:pt x="311622" y="1090858"/>
                      <a:pt x="1037569" y="493176"/>
                      <a:pt x="591443" y="1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80" name="Freeform: Shape 2379">
                <a:extLst>
                  <a:ext uri="{FF2B5EF4-FFF2-40B4-BE49-F238E27FC236}">
                    <a16:creationId xmlns:a16="http://schemas.microsoft.com/office/drawing/2014/main" id="{C08D21BE-DCA0-DCFE-4F56-E6D1015FFD97}"/>
                  </a:ext>
                </a:extLst>
              </p:cNvPr>
              <p:cNvSpPr/>
              <p:nvPr/>
            </p:nvSpPr>
            <p:spPr>
              <a:xfrm rot="18726081">
                <a:off x="21264882" y="12442063"/>
                <a:ext cx="190386" cy="145628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464672 w 464673"/>
                  <a:gd name="connsiteY0" fmla="*/ 221036 h 221036"/>
                  <a:gd name="connsiteX1" fmla="*/ 0 w 464673"/>
                  <a:gd name="connsiteY1" fmla="*/ 0 h 221036"/>
                  <a:gd name="connsiteX0" fmla="*/ 464672 w 464673"/>
                  <a:gd name="connsiteY0" fmla="*/ 221036 h 230222"/>
                  <a:gd name="connsiteX1" fmla="*/ 0 w 464673"/>
                  <a:gd name="connsiteY1" fmla="*/ 0 h 230222"/>
                  <a:gd name="connsiteX0" fmla="*/ 464672 w 464673"/>
                  <a:gd name="connsiteY0" fmla="*/ 221036 h 234207"/>
                  <a:gd name="connsiteX1" fmla="*/ 0 w 464673"/>
                  <a:gd name="connsiteY1" fmla="*/ 0 h 23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4673" h="234207">
                    <a:moveTo>
                      <a:pt x="464672" y="221036"/>
                    </a:moveTo>
                    <a:cubicBezTo>
                      <a:pt x="195180" y="275125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83" name="Freeform: Shape 2382">
              <a:extLst>
                <a:ext uri="{FF2B5EF4-FFF2-40B4-BE49-F238E27FC236}">
                  <a16:creationId xmlns:a16="http://schemas.microsoft.com/office/drawing/2014/main" id="{AA5EBE17-B6B4-7247-4B0D-015CBD5EB407}"/>
                </a:ext>
              </a:extLst>
            </p:cNvPr>
            <p:cNvSpPr/>
            <p:nvPr/>
          </p:nvSpPr>
          <p:spPr>
            <a:xfrm>
              <a:off x="21101536" y="13747820"/>
              <a:ext cx="1071562" cy="381000"/>
            </a:xfrm>
            <a:custGeom>
              <a:avLst/>
              <a:gdLst>
                <a:gd name="connsiteX0" fmla="*/ 0 w 1333500"/>
                <a:gd name="connsiteY0" fmla="*/ 1009650 h 1009650"/>
                <a:gd name="connsiteX1" fmla="*/ 1333500 w 1333500"/>
                <a:gd name="connsiteY1" fmla="*/ 0 h 1009650"/>
                <a:gd name="connsiteX0" fmla="*/ 0 w 2009775"/>
                <a:gd name="connsiteY0" fmla="*/ 1057275 h 1057275"/>
                <a:gd name="connsiteX1" fmla="*/ 2009775 w 2009775"/>
                <a:gd name="connsiteY1" fmla="*/ 0 h 10572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1819275"/>
                <a:gd name="connsiteY0" fmla="*/ 647700 h 647700"/>
                <a:gd name="connsiteX1" fmla="*/ 1819275 w 1819275"/>
                <a:gd name="connsiteY1" fmla="*/ 0 h 647700"/>
                <a:gd name="connsiteX0" fmla="*/ 2741 w 1822016"/>
                <a:gd name="connsiteY0" fmla="*/ 647700 h 647700"/>
                <a:gd name="connsiteX1" fmla="*/ 1822016 w 1822016"/>
                <a:gd name="connsiteY1" fmla="*/ 0 h 647700"/>
                <a:gd name="connsiteX0" fmla="*/ 2461 w 1974136"/>
                <a:gd name="connsiteY0" fmla="*/ 695325 h 695325"/>
                <a:gd name="connsiteX1" fmla="*/ 1974136 w 1974136"/>
                <a:gd name="connsiteY1" fmla="*/ 0 h 695325"/>
                <a:gd name="connsiteX0" fmla="*/ 0 w 1971675"/>
                <a:gd name="connsiteY0" fmla="*/ 695325 h 695325"/>
                <a:gd name="connsiteX1" fmla="*/ 1971675 w 1971675"/>
                <a:gd name="connsiteY1" fmla="*/ 0 h 695325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55109"/>
                <a:gd name="connsiteX1" fmla="*/ 1981200 w 1981200"/>
                <a:gd name="connsiteY1" fmla="*/ 0 h 655109"/>
                <a:gd name="connsiteX0" fmla="*/ 0 w 2066925"/>
                <a:gd name="connsiteY0" fmla="*/ 581025 h 589827"/>
                <a:gd name="connsiteX1" fmla="*/ 2066925 w 2066925"/>
                <a:gd name="connsiteY1" fmla="*/ 0 h 589827"/>
                <a:gd name="connsiteX0" fmla="*/ 0 w 2066925"/>
                <a:gd name="connsiteY0" fmla="*/ 581025 h 584165"/>
                <a:gd name="connsiteX1" fmla="*/ 2066925 w 2066925"/>
                <a:gd name="connsiteY1" fmla="*/ 0 h 584165"/>
                <a:gd name="connsiteX0" fmla="*/ 0 w 1138238"/>
                <a:gd name="connsiteY0" fmla="*/ 242887 h 275145"/>
                <a:gd name="connsiteX1" fmla="*/ 1138238 w 1138238"/>
                <a:gd name="connsiteY1" fmla="*/ 0 h 275145"/>
                <a:gd name="connsiteX0" fmla="*/ 0 w 1138238"/>
                <a:gd name="connsiteY0" fmla="*/ 242887 h 247758"/>
                <a:gd name="connsiteX1" fmla="*/ 1138238 w 1138238"/>
                <a:gd name="connsiteY1" fmla="*/ 0 h 247758"/>
                <a:gd name="connsiteX0" fmla="*/ 0 w 1147763"/>
                <a:gd name="connsiteY0" fmla="*/ 257175 h 261708"/>
                <a:gd name="connsiteX1" fmla="*/ 1147763 w 1147763"/>
                <a:gd name="connsiteY1" fmla="*/ 0 h 261708"/>
                <a:gd name="connsiteX0" fmla="*/ 0 w 1147763"/>
                <a:gd name="connsiteY0" fmla="*/ 257175 h 262683"/>
                <a:gd name="connsiteX1" fmla="*/ 1147763 w 1147763"/>
                <a:gd name="connsiteY1" fmla="*/ 0 h 262683"/>
                <a:gd name="connsiteX0" fmla="*/ 0 w 1290638"/>
                <a:gd name="connsiteY0" fmla="*/ 395287 h 398324"/>
                <a:gd name="connsiteX1" fmla="*/ 1290638 w 1290638"/>
                <a:gd name="connsiteY1" fmla="*/ 0 h 398324"/>
                <a:gd name="connsiteX0" fmla="*/ 0 w 1071563"/>
                <a:gd name="connsiteY0" fmla="*/ 390525 h 393610"/>
                <a:gd name="connsiteX1" fmla="*/ 1071563 w 1071563"/>
                <a:gd name="connsiteY1" fmla="*/ 0 h 393610"/>
                <a:gd name="connsiteX0" fmla="*/ 0 w 1071563"/>
                <a:gd name="connsiteY0" fmla="*/ 390525 h 390525"/>
                <a:gd name="connsiteX1" fmla="*/ 1071563 w 1071563"/>
                <a:gd name="connsiteY1" fmla="*/ 0 h 390525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28700"/>
                <a:gd name="connsiteY0" fmla="*/ 381000 h 381000"/>
                <a:gd name="connsiteX1" fmla="*/ 1028700 w 1028700"/>
                <a:gd name="connsiteY1" fmla="*/ 0 h 381000"/>
                <a:gd name="connsiteX0" fmla="*/ 0 w 1028700"/>
                <a:gd name="connsiteY0" fmla="*/ 381000 h 381000"/>
                <a:gd name="connsiteX1" fmla="*/ 1028700 w 1028700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1562" h="381000">
                  <a:moveTo>
                    <a:pt x="0" y="381000"/>
                  </a:moveTo>
                  <a:cubicBezTo>
                    <a:pt x="773112" y="187325"/>
                    <a:pt x="998536" y="179388"/>
                    <a:pt x="1071562" y="0"/>
                  </a:cubicBezTo>
                </a:path>
              </a:pathLst>
            </a:custGeom>
            <a:noFill/>
            <a:ln w="66675" cap="rnd">
              <a:solidFill>
                <a:srgbClr val="5D195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84" name="Group 2383">
              <a:extLst>
                <a:ext uri="{FF2B5EF4-FFF2-40B4-BE49-F238E27FC236}">
                  <a16:creationId xmlns:a16="http://schemas.microsoft.com/office/drawing/2014/main" id="{63B0BFB8-F939-43E3-174A-10E0C7D146D5}"/>
                </a:ext>
              </a:extLst>
            </p:cNvPr>
            <p:cNvGrpSpPr/>
            <p:nvPr/>
          </p:nvGrpSpPr>
          <p:grpSpPr>
            <a:xfrm rot="20972046">
              <a:off x="21039650" y="13474850"/>
              <a:ext cx="792857" cy="338060"/>
              <a:chOff x="20887250" y="13517713"/>
              <a:chExt cx="792857" cy="338060"/>
            </a:xfrm>
          </p:grpSpPr>
          <p:sp>
            <p:nvSpPr>
              <p:cNvPr id="2374" name="Freeform: Shape 2373">
                <a:extLst>
                  <a:ext uri="{FF2B5EF4-FFF2-40B4-BE49-F238E27FC236}">
                    <a16:creationId xmlns:a16="http://schemas.microsoft.com/office/drawing/2014/main" id="{A0F9DBB2-C2A5-B87C-09CF-CF6155048802}"/>
                  </a:ext>
                </a:extLst>
              </p:cNvPr>
              <p:cNvSpPr/>
              <p:nvPr/>
            </p:nvSpPr>
            <p:spPr>
              <a:xfrm rot="2136501">
                <a:off x="20887250" y="13627852"/>
                <a:ext cx="189685" cy="227921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73595 h 473595"/>
                  <a:gd name="connsiteX1" fmla="*/ 0 w 471488"/>
                  <a:gd name="connsiteY1" fmla="*/ 40207 h 473595"/>
                  <a:gd name="connsiteX0" fmla="*/ 471488 w 558374"/>
                  <a:gd name="connsiteY0" fmla="*/ 469329 h 469329"/>
                  <a:gd name="connsiteX1" fmla="*/ 0 w 558374"/>
                  <a:gd name="connsiteY1" fmla="*/ 35941 h 469329"/>
                  <a:gd name="connsiteX0" fmla="*/ 471488 w 574049"/>
                  <a:gd name="connsiteY0" fmla="*/ 466807 h 466807"/>
                  <a:gd name="connsiteX1" fmla="*/ 0 w 574049"/>
                  <a:gd name="connsiteY1" fmla="*/ 33419 h 466807"/>
                  <a:gd name="connsiteX0" fmla="*/ 585098 w 668302"/>
                  <a:gd name="connsiteY0" fmla="*/ 559703 h 559703"/>
                  <a:gd name="connsiteX1" fmla="*/ 0 w 668302"/>
                  <a:gd name="connsiteY1" fmla="*/ 28358 h 55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8302" h="559703">
                    <a:moveTo>
                      <a:pt x="585098" y="559703"/>
                    </a:moveTo>
                    <a:cubicBezTo>
                      <a:pt x="824517" y="396626"/>
                      <a:pt x="522044" y="-126628"/>
                      <a:pt x="0" y="28358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75" name="Freeform: Shape 2374">
                <a:extLst>
                  <a:ext uri="{FF2B5EF4-FFF2-40B4-BE49-F238E27FC236}">
                    <a16:creationId xmlns:a16="http://schemas.microsoft.com/office/drawing/2014/main" id="{28617B88-BB4E-59F0-9C50-718279642BBF}"/>
                  </a:ext>
                </a:extLst>
              </p:cNvPr>
              <p:cNvSpPr/>
              <p:nvPr/>
            </p:nvSpPr>
            <p:spPr>
              <a:xfrm rot="2858302">
                <a:off x="21236660" y="13369272"/>
                <a:ext cx="207946" cy="50482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73595 h 473595"/>
                  <a:gd name="connsiteX1" fmla="*/ 0 w 471488"/>
                  <a:gd name="connsiteY1" fmla="*/ 40207 h 473595"/>
                  <a:gd name="connsiteX0" fmla="*/ 471488 w 558374"/>
                  <a:gd name="connsiteY0" fmla="*/ 469329 h 469329"/>
                  <a:gd name="connsiteX1" fmla="*/ 0 w 558374"/>
                  <a:gd name="connsiteY1" fmla="*/ 35941 h 469329"/>
                  <a:gd name="connsiteX0" fmla="*/ 471488 w 574049"/>
                  <a:gd name="connsiteY0" fmla="*/ 466807 h 466807"/>
                  <a:gd name="connsiteX1" fmla="*/ 0 w 574049"/>
                  <a:gd name="connsiteY1" fmla="*/ 33419 h 466807"/>
                  <a:gd name="connsiteX0" fmla="*/ 585098 w 668302"/>
                  <a:gd name="connsiteY0" fmla="*/ 559703 h 559703"/>
                  <a:gd name="connsiteX1" fmla="*/ 0 w 668302"/>
                  <a:gd name="connsiteY1" fmla="*/ 28358 h 559703"/>
                  <a:gd name="connsiteX0" fmla="*/ 0 w 360898"/>
                  <a:gd name="connsiteY0" fmla="*/ 967858 h 967858"/>
                  <a:gd name="connsiteX1" fmla="*/ 99820 w 360898"/>
                  <a:gd name="connsiteY1" fmla="*/ 17143 h 967858"/>
                  <a:gd name="connsiteX0" fmla="*/ 0 w 495707"/>
                  <a:gd name="connsiteY0" fmla="*/ 968077 h 968077"/>
                  <a:gd name="connsiteX1" fmla="*/ 99820 w 495707"/>
                  <a:gd name="connsiteY1" fmla="*/ 17362 h 968077"/>
                  <a:gd name="connsiteX0" fmla="*/ 0 w 343021"/>
                  <a:gd name="connsiteY0" fmla="*/ 950715 h 950715"/>
                  <a:gd name="connsiteX1" fmla="*/ 99820 w 343021"/>
                  <a:gd name="connsiteY1" fmla="*/ 0 h 950715"/>
                  <a:gd name="connsiteX0" fmla="*/ 0 w 543263"/>
                  <a:gd name="connsiteY0" fmla="*/ 1128875 h 1128875"/>
                  <a:gd name="connsiteX1" fmla="*/ 491873 w 543263"/>
                  <a:gd name="connsiteY1" fmla="*/ 1 h 1128875"/>
                  <a:gd name="connsiteX0" fmla="*/ 0 w 584819"/>
                  <a:gd name="connsiteY0" fmla="*/ 1205129 h 1205129"/>
                  <a:gd name="connsiteX1" fmla="*/ 546219 w 584819"/>
                  <a:gd name="connsiteY1" fmla="*/ 1 h 1205129"/>
                  <a:gd name="connsiteX0" fmla="*/ 0 w 692083"/>
                  <a:gd name="connsiteY0" fmla="*/ 1205129 h 1205129"/>
                  <a:gd name="connsiteX1" fmla="*/ 546219 w 692083"/>
                  <a:gd name="connsiteY1" fmla="*/ 1 h 1205129"/>
                  <a:gd name="connsiteX0" fmla="*/ 0 w 672015"/>
                  <a:gd name="connsiteY0" fmla="*/ 1205129 h 1205129"/>
                  <a:gd name="connsiteX1" fmla="*/ 546219 w 672015"/>
                  <a:gd name="connsiteY1" fmla="*/ 1 h 1205129"/>
                  <a:gd name="connsiteX0" fmla="*/ 0 w 709231"/>
                  <a:gd name="connsiteY0" fmla="*/ 1239698 h 1239698"/>
                  <a:gd name="connsiteX1" fmla="*/ 591443 w 709231"/>
                  <a:gd name="connsiteY1" fmla="*/ 1 h 1239698"/>
                  <a:gd name="connsiteX0" fmla="*/ 0 w 655400"/>
                  <a:gd name="connsiteY0" fmla="*/ 1239698 h 1239698"/>
                  <a:gd name="connsiteX1" fmla="*/ 591443 w 655400"/>
                  <a:gd name="connsiteY1" fmla="*/ 1 h 1239698"/>
                  <a:gd name="connsiteX0" fmla="*/ 0 w 633394"/>
                  <a:gd name="connsiteY0" fmla="*/ 1239698 h 1239698"/>
                  <a:gd name="connsiteX1" fmla="*/ 591443 w 633394"/>
                  <a:gd name="connsiteY1" fmla="*/ 1 h 1239698"/>
                  <a:gd name="connsiteX0" fmla="*/ 0 w 732640"/>
                  <a:gd name="connsiteY0" fmla="*/ 1239698 h 1239698"/>
                  <a:gd name="connsiteX1" fmla="*/ 591443 w 732640"/>
                  <a:gd name="connsiteY1" fmla="*/ 1 h 123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2640" h="1239698">
                    <a:moveTo>
                      <a:pt x="0" y="1239698"/>
                    </a:moveTo>
                    <a:cubicBezTo>
                      <a:pt x="311622" y="1090858"/>
                      <a:pt x="1037569" y="493176"/>
                      <a:pt x="591443" y="1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78" name="Freeform: Shape 2377">
                <a:extLst>
                  <a:ext uri="{FF2B5EF4-FFF2-40B4-BE49-F238E27FC236}">
                    <a16:creationId xmlns:a16="http://schemas.microsoft.com/office/drawing/2014/main" id="{D666253F-27EF-203E-E214-CA80D11D137E}"/>
                  </a:ext>
                </a:extLst>
              </p:cNvPr>
              <p:cNvSpPr/>
              <p:nvPr/>
            </p:nvSpPr>
            <p:spPr>
              <a:xfrm rot="21297144">
                <a:off x="21489721" y="13669858"/>
                <a:ext cx="190386" cy="145628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464672 w 464673"/>
                  <a:gd name="connsiteY0" fmla="*/ 221036 h 221036"/>
                  <a:gd name="connsiteX1" fmla="*/ 0 w 464673"/>
                  <a:gd name="connsiteY1" fmla="*/ 0 h 221036"/>
                  <a:gd name="connsiteX0" fmla="*/ 464672 w 464673"/>
                  <a:gd name="connsiteY0" fmla="*/ 221036 h 230222"/>
                  <a:gd name="connsiteX1" fmla="*/ 0 w 464673"/>
                  <a:gd name="connsiteY1" fmla="*/ 0 h 230222"/>
                  <a:gd name="connsiteX0" fmla="*/ 464672 w 464673"/>
                  <a:gd name="connsiteY0" fmla="*/ 221036 h 234207"/>
                  <a:gd name="connsiteX1" fmla="*/ 0 w 464673"/>
                  <a:gd name="connsiteY1" fmla="*/ 0 h 23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4673" h="234207">
                    <a:moveTo>
                      <a:pt x="464672" y="221036"/>
                    </a:moveTo>
                    <a:cubicBezTo>
                      <a:pt x="195180" y="275125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85" name="Freeform: Shape 2384">
              <a:extLst>
                <a:ext uri="{FF2B5EF4-FFF2-40B4-BE49-F238E27FC236}">
                  <a16:creationId xmlns:a16="http://schemas.microsoft.com/office/drawing/2014/main" id="{B66E48A6-2B68-8623-A6F6-66610D9AF89B}"/>
                </a:ext>
              </a:extLst>
            </p:cNvPr>
            <p:cNvSpPr/>
            <p:nvPr/>
          </p:nvSpPr>
          <p:spPr>
            <a:xfrm>
              <a:off x="20653864" y="13386265"/>
              <a:ext cx="490537" cy="247651"/>
            </a:xfrm>
            <a:custGeom>
              <a:avLst/>
              <a:gdLst>
                <a:gd name="connsiteX0" fmla="*/ 0 w 1333500"/>
                <a:gd name="connsiteY0" fmla="*/ 1009650 h 1009650"/>
                <a:gd name="connsiteX1" fmla="*/ 1333500 w 1333500"/>
                <a:gd name="connsiteY1" fmla="*/ 0 h 1009650"/>
                <a:gd name="connsiteX0" fmla="*/ 0 w 2009775"/>
                <a:gd name="connsiteY0" fmla="*/ 1057275 h 1057275"/>
                <a:gd name="connsiteX1" fmla="*/ 2009775 w 2009775"/>
                <a:gd name="connsiteY1" fmla="*/ 0 h 10572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2400300"/>
                <a:gd name="connsiteY0" fmla="*/ 714375 h 714375"/>
                <a:gd name="connsiteX1" fmla="*/ 2400300 w 2400300"/>
                <a:gd name="connsiteY1" fmla="*/ 0 h 714375"/>
                <a:gd name="connsiteX0" fmla="*/ 0 w 1819275"/>
                <a:gd name="connsiteY0" fmla="*/ 647700 h 647700"/>
                <a:gd name="connsiteX1" fmla="*/ 1819275 w 1819275"/>
                <a:gd name="connsiteY1" fmla="*/ 0 h 647700"/>
                <a:gd name="connsiteX0" fmla="*/ 2741 w 1822016"/>
                <a:gd name="connsiteY0" fmla="*/ 647700 h 647700"/>
                <a:gd name="connsiteX1" fmla="*/ 1822016 w 1822016"/>
                <a:gd name="connsiteY1" fmla="*/ 0 h 647700"/>
                <a:gd name="connsiteX0" fmla="*/ 2461 w 1974136"/>
                <a:gd name="connsiteY0" fmla="*/ 695325 h 695325"/>
                <a:gd name="connsiteX1" fmla="*/ 1974136 w 1974136"/>
                <a:gd name="connsiteY1" fmla="*/ 0 h 695325"/>
                <a:gd name="connsiteX0" fmla="*/ 0 w 1971675"/>
                <a:gd name="connsiteY0" fmla="*/ 695325 h 695325"/>
                <a:gd name="connsiteX1" fmla="*/ 1971675 w 1971675"/>
                <a:gd name="connsiteY1" fmla="*/ 0 h 695325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14525"/>
                <a:gd name="connsiteY0" fmla="*/ 666750 h 666750"/>
                <a:gd name="connsiteX1" fmla="*/ 1914525 w 1914525"/>
                <a:gd name="connsiteY1" fmla="*/ 0 h 66675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47700"/>
                <a:gd name="connsiteX1" fmla="*/ 1981200 w 1981200"/>
                <a:gd name="connsiteY1" fmla="*/ 0 h 647700"/>
                <a:gd name="connsiteX0" fmla="*/ 0 w 1981200"/>
                <a:gd name="connsiteY0" fmla="*/ 647700 h 655109"/>
                <a:gd name="connsiteX1" fmla="*/ 1981200 w 1981200"/>
                <a:gd name="connsiteY1" fmla="*/ 0 h 655109"/>
                <a:gd name="connsiteX0" fmla="*/ 0 w 2066925"/>
                <a:gd name="connsiteY0" fmla="*/ 581025 h 589827"/>
                <a:gd name="connsiteX1" fmla="*/ 2066925 w 2066925"/>
                <a:gd name="connsiteY1" fmla="*/ 0 h 589827"/>
                <a:gd name="connsiteX0" fmla="*/ 0 w 2066925"/>
                <a:gd name="connsiteY0" fmla="*/ 581025 h 584165"/>
                <a:gd name="connsiteX1" fmla="*/ 2066925 w 2066925"/>
                <a:gd name="connsiteY1" fmla="*/ 0 h 584165"/>
                <a:gd name="connsiteX0" fmla="*/ 0 w 1138238"/>
                <a:gd name="connsiteY0" fmla="*/ 242887 h 275145"/>
                <a:gd name="connsiteX1" fmla="*/ 1138238 w 1138238"/>
                <a:gd name="connsiteY1" fmla="*/ 0 h 275145"/>
                <a:gd name="connsiteX0" fmla="*/ 0 w 1138238"/>
                <a:gd name="connsiteY0" fmla="*/ 242887 h 247758"/>
                <a:gd name="connsiteX1" fmla="*/ 1138238 w 1138238"/>
                <a:gd name="connsiteY1" fmla="*/ 0 h 247758"/>
                <a:gd name="connsiteX0" fmla="*/ 0 w 1147763"/>
                <a:gd name="connsiteY0" fmla="*/ 257175 h 261708"/>
                <a:gd name="connsiteX1" fmla="*/ 1147763 w 1147763"/>
                <a:gd name="connsiteY1" fmla="*/ 0 h 261708"/>
                <a:gd name="connsiteX0" fmla="*/ 0 w 1147763"/>
                <a:gd name="connsiteY0" fmla="*/ 257175 h 262683"/>
                <a:gd name="connsiteX1" fmla="*/ 1147763 w 1147763"/>
                <a:gd name="connsiteY1" fmla="*/ 0 h 262683"/>
                <a:gd name="connsiteX0" fmla="*/ 0 w 1290638"/>
                <a:gd name="connsiteY0" fmla="*/ 395287 h 398324"/>
                <a:gd name="connsiteX1" fmla="*/ 1290638 w 1290638"/>
                <a:gd name="connsiteY1" fmla="*/ 0 h 398324"/>
                <a:gd name="connsiteX0" fmla="*/ 0 w 1071563"/>
                <a:gd name="connsiteY0" fmla="*/ 390525 h 393610"/>
                <a:gd name="connsiteX1" fmla="*/ 1071563 w 1071563"/>
                <a:gd name="connsiteY1" fmla="*/ 0 h 393610"/>
                <a:gd name="connsiteX0" fmla="*/ 0 w 1071563"/>
                <a:gd name="connsiteY0" fmla="*/ 390525 h 390525"/>
                <a:gd name="connsiteX1" fmla="*/ 1071563 w 1071563"/>
                <a:gd name="connsiteY1" fmla="*/ 0 h 390525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81088"/>
                <a:gd name="connsiteY0" fmla="*/ 395288 h 395288"/>
                <a:gd name="connsiteX1" fmla="*/ 1081088 w 1081088"/>
                <a:gd name="connsiteY1" fmla="*/ 0 h 395288"/>
                <a:gd name="connsiteX0" fmla="*/ 0 w 1028700"/>
                <a:gd name="connsiteY0" fmla="*/ 381000 h 381000"/>
                <a:gd name="connsiteX1" fmla="*/ 1028700 w 1028700"/>
                <a:gd name="connsiteY1" fmla="*/ 0 h 381000"/>
                <a:gd name="connsiteX0" fmla="*/ 0 w 1028700"/>
                <a:gd name="connsiteY0" fmla="*/ 381000 h 381000"/>
                <a:gd name="connsiteX1" fmla="*/ 1028700 w 1028700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1071562"/>
                <a:gd name="connsiteY0" fmla="*/ 381000 h 381000"/>
                <a:gd name="connsiteX1" fmla="*/ 1071562 w 1071562"/>
                <a:gd name="connsiteY1" fmla="*/ 0 h 381000"/>
                <a:gd name="connsiteX0" fmla="*/ 0 w 495300"/>
                <a:gd name="connsiteY0" fmla="*/ 228600 h 228600"/>
                <a:gd name="connsiteX1" fmla="*/ 495300 w 495300"/>
                <a:gd name="connsiteY1" fmla="*/ 0 h 228600"/>
                <a:gd name="connsiteX0" fmla="*/ 0 w 504825"/>
                <a:gd name="connsiteY0" fmla="*/ 338138 h 338138"/>
                <a:gd name="connsiteX1" fmla="*/ 504825 w 504825"/>
                <a:gd name="connsiteY1" fmla="*/ 0 h 338138"/>
                <a:gd name="connsiteX0" fmla="*/ 23754 w 528579"/>
                <a:gd name="connsiteY0" fmla="*/ 338138 h 338138"/>
                <a:gd name="connsiteX1" fmla="*/ 528579 w 528579"/>
                <a:gd name="connsiteY1" fmla="*/ 0 h 338138"/>
                <a:gd name="connsiteX0" fmla="*/ 0 w 504825"/>
                <a:gd name="connsiteY0" fmla="*/ 338138 h 338138"/>
                <a:gd name="connsiteX1" fmla="*/ 504825 w 504825"/>
                <a:gd name="connsiteY1" fmla="*/ 0 h 338138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  <a:gd name="connsiteX0" fmla="*/ 0 w 490537"/>
                <a:gd name="connsiteY0" fmla="*/ 247651 h 247651"/>
                <a:gd name="connsiteX1" fmla="*/ 490537 w 490537"/>
                <a:gd name="connsiteY1" fmla="*/ 0 h 24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0537" h="247651">
                  <a:moveTo>
                    <a:pt x="0" y="247651"/>
                  </a:moveTo>
                  <a:cubicBezTo>
                    <a:pt x="77788" y="111126"/>
                    <a:pt x="155574" y="69851"/>
                    <a:pt x="490537" y="0"/>
                  </a:cubicBezTo>
                </a:path>
              </a:pathLst>
            </a:custGeom>
            <a:noFill/>
            <a:ln w="66675" cap="rnd">
              <a:solidFill>
                <a:srgbClr val="A02C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6" name="Freeform: Shape 2385">
              <a:extLst>
                <a:ext uri="{FF2B5EF4-FFF2-40B4-BE49-F238E27FC236}">
                  <a16:creationId xmlns:a16="http://schemas.microsoft.com/office/drawing/2014/main" id="{A5067698-5DEB-FE84-564B-38C28FA624DB}"/>
                </a:ext>
              </a:extLst>
            </p:cNvPr>
            <p:cNvSpPr/>
            <p:nvPr/>
          </p:nvSpPr>
          <p:spPr>
            <a:xfrm rot="17319477">
              <a:off x="20750494" y="12700197"/>
              <a:ext cx="302628" cy="278173"/>
            </a:xfrm>
            <a:custGeom>
              <a:avLst/>
              <a:gdLst>
                <a:gd name="connsiteX0" fmla="*/ 457200 w 457200"/>
                <a:gd name="connsiteY0" fmla="*/ 390525 h 390525"/>
                <a:gd name="connsiteX1" fmla="*/ 238125 w 457200"/>
                <a:gd name="connsiteY1" fmla="*/ 9525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71488 w 471488"/>
                <a:gd name="connsiteY0" fmla="*/ 435282 h 435282"/>
                <a:gd name="connsiteX1" fmla="*/ 314325 w 471488"/>
                <a:gd name="connsiteY1" fmla="*/ 154294 h 435282"/>
                <a:gd name="connsiteX2" fmla="*/ 0 w 471488"/>
                <a:gd name="connsiteY2" fmla="*/ 1894 h 435282"/>
                <a:gd name="connsiteX0" fmla="*/ 471488 w 471488"/>
                <a:gd name="connsiteY0" fmla="*/ 433388 h 433388"/>
                <a:gd name="connsiteX1" fmla="*/ 314325 w 471488"/>
                <a:gd name="connsiteY1" fmla="*/ 152400 h 433388"/>
                <a:gd name="connsiteX2" fmla="*/ 0 w 471488"/>
                <a:gd name="connsiteY2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1488" h="433388">
                  <a:moveTo>
                    <a:pt x="471488" y="433388"/>
                  </a:moveTo>
                  <a:cubicBezTo>
                    <a:pt x="438150" y="169863"/>
                    <a:pt x="261938" y="11113"/>
                    <a:pt x="0" y="0"/>
                  </a:cubicBezTo>
                </a:path>
              </a:pathLst>
            </a:custGeom>
            <a:noFill/>
            <a:ln w="101600" cap="rnd">
              <a:solidFill>
                <a:srgbClr val="9C2D9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87" name="Group 2386">
              <a:extLst>
                <a:ext uri="{FF2B5EF4-FFF2-40B4-BE49-F238E27FC236}">
                  <a16:creationId xmlns:a16="http://schemas.microsoft.com/office/drawing/2014/main" id="{B900C91E-7A55-E4C1-48E4-16388A4EFB5B}"/>
                </a:ext>
              </a:extLst>
            </p:cNvPr>
            <p:cNvGrpSpPr/>
            <p:nvPr/>
          </p:nvGrpSpPr>
          <p:grpSpPr>
            <a:xfrm rot="9697841">
              <a:off x="21655356" y="12043064"/>
              <a:ext cx="345110" cy="401755"/>
              <a:chOff x="19645834" y="13247395"/>
              <a:chExt cx="345110" cy="401755"/>
            </a:xfrm>
          </p:grpSpPr>
          <p:sp>
            <p:nvSpPr>
              <p:cNvPr id="2389" name="Freeform: Shape 2388">
                <a:extLst>
                  <a:ext uri="{FF2B5EF4-FFF2-40B4-BE49-F238E27FC236}">
                    <a16:creationId xmlns:a16="http://schemas.microsoft.com/office/drawing/2014/main" id="{325EF71C-F77F-E443-15EC-BA3BF10AA3DC}"/>
                  </a:ext>
                </a:extLst>
              </p:cNvPr>
              <p:cNvSpPr/>
              <p:nvPr/>
            </p:nvSpPr>
            <p:spPr>
              <a:xfrm rot="2242374">
                <a:off x="19834888" y="13247395"/>
                <a:ext cx="156056" cy="201341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463315 w 463315"/>
                  <a:gd name="connsiteY0" fmla="*/ 456255 h 456255"/>
                  <a:gd name="connsiteX1" fmla="*/ 0 w 463315"/>
                  <a:gd name="connsiteY1" fmla="*/ 0 h 456255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  <a:gd name="connsiteX0" fmla="*/ 380884 w 380884"/>
                  <a:gd name="connsiteY0" fmla="*/ 323808 h 323808"/>
                  <a:gd name="connsiteX1" fmla="*/ 0 w 380884"/>
                  <a:gd name="connsiteY1" fmla="*/ 0 h 32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884" h="323808">
                    <a:moveTo>
                      <a:pt x="380884" y="323808"/>
                    </a:moveTo>
                    <a:cubicBezTo>
                      <a:pt x="184627" y="266821"/>
                      <a:pt x="43355" y="154999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88" name="Freeform: Shape 2387">
                <a:extLst>
                  <a:ext uri="{FF2B5EF4-FFF2-40B4-BE49-F238E27FC236}">
                    <a16:creationId xmlns:a16="http://schemas.microsoft.com/office/drawing/2014/main" id="{01DBFC8F-675A-27AD-2F49-0CCD9E0CB596}"/>
                  </a:ext>
                </a:extLst>
              </p:cNvPr>
              <p:cNvSpPr/>
              <p:nvPr/>
            </p:nvSpPr>
            <p:spPr>
              <a:xfrm rot="20082557">
                <a:off x="19645834" y="1337097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93" name="Freeform: Shape 2392">
              <a:extLst>
                <a:ext uri="{FF2B5EF4-FFF2-40B4-BE49-F238E27FC236}">
                  <a16:creationId xmlns:a16="http://schemas.microsoft.com/office/drawing/2014/main" id="{61F371CE-6EE4-4B92-FBCE-8C09C8329953}"/>
                </a:ext>
              </a:extLst>
            </p:cNvPr>
            <p:cNvSpPr/>
            <p:nvPr/>
          </p:nvSpPr>
          <p:spPr>
            <a:xfrm rot="14204146">
              <a:off x="19098329" y="12930970"/>
              <a:ext cx="392559" cy="365006"/>
            </a:xfrm>
            <a:custGeom>
              <a:avLst/>
              <a:gdLst>
                <a:gd name="connsiteX0" fmla="*/ 457200 w 457200"/>
                <a:gd name="connsiteY0" fmla="*/ 390525 h 390525"/>
                <a:gd name="connsiteX1" fmla="*/ 238125 w 457200"/>
                <a:gd name="connsiteY1" fmla="*/ 9525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71488 w 471488"/>
                <a:gd name="connsiteY0" fmla="*/ 435282 h 435282"/>
                <a:gd name="connsiteX1" fmla="*/ 314325 w 471488"/>
                <a:gd name="connsiteY1" fmla="*/ 154294 h 435282"/>
                <a:gd name="connsiteX2" fmla="*/ 0 w 471488"/>
                <a:gd name="connsiteY2" fmla="*/ 1894 h 435282"/>
                <a:gd name="connsiteX0" fmla="*/ 471488 w 471488"/>
                <a:gd name="connsiteY0" fmla="*/ 433388 h 433388"/>
                <a:gd name="connsiteX1" fmla="*/ 314325 w 471488"/>
                <a:gd name="connsiteY1" fmla="*/ 152400 h 433388"/>
                <a:gd name="connsiteX2" fmla="*/ 0 w 471488"/>
                <a:gd name="connsiteY2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512235 w 512235"/>
                <a:gd name="connsiteY0" fmla="*/ 602399 h 602399"/>
                <a:gd name="connsiteX1" fmla="*/ 0 w 512235"/>
                <a:gd name="connsiteY1" fmla="*/ 0 h 602399"/>
                <a:gd name="connsiteX0" fmla="*/ 512235 w 512235"/>
                <a:gd name="connsiteY0" fmla="*/ 602399 h 602399"/>
                <a:gd name="connsiteX1" fmla="*/ 0 w 512235"/>
                <a:gd name="connsiteY1" fmla="*/ 0 h 602399"/>
                <a:gd name="connsiteX0" fmla="*/ 512235 w 513227"/>
                <a:gd name="connsiteY0" fmla="*/ 602399 h 602399"/>
                <a:gd name="connsiteX1" fmla="*/ 0 w 513227"/>
                <a:gd name="connsiteY1" fmla="*/ 0 h 602399"/>
                <a:gd name="connsiteX0" fmla="*/ 611598 w 612344"/>
                <a:gd name="connsiteY0" fmla="*/ 568672 h 568672"/>
                <a:gd name="connsiteX1" fmla="*/ 0 w 612344"/>
                <a:gd name="connsiteY1" fmla="*/ 0 h 568672"/>
                <a:gd name="connsiteX0" fmla="*/ 611598 w 611598"/>
                <a:gd name="connsiteY0" fmla="*/ 568672 h 568672"/>
                <a:gd name="connsiteX1" fmla="*/ 0 w 611598"/>
                <a:gd name="connsiteY1" fmla="*/ 0 h 568672"/>
                <a:gd name="connsiteX0" fmla="*/ 611598 w 611598"/>
                <a:gd name="connsiteY0" fmla="*/ 568672 h 568672"/>
                <a:gd name="connsiteX1" fmla="*/ 0 w 611598"/>
                <a:gd name="connsiteY1" fmla="*/ 0 h 568672"/>
                <a:gd name="connsiteX0" fmla="*/ 611598 w 611598"/>
                <a:gd name="connsiteY0" fmla="*/ 568672 h 568672"/>
                <a:gd name="connsiteX1" fmla="*/ 0 w 611598"/>
                <a:gd name="connsiteY1" fmla="*/ 0 h 568672"/>
                <a:gd name="connsiteX0" fmla="*/ 611598 w 611598"/>
                <a:gd name="connsiteY0" fmla="*/ 568672 h 568672"/>
                <a:gd name="connsiteX1" fmla="*/ 0 w 611598"/>
                <a:gd name="connsiteY1" fmla="*/ 0 h 56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1598" h="568672">
                  <a:moveTo>
                    <a:pt x="611598" y="568672"/>
                  </a:moveTo>
                  <a:cubicBezTo>
                    <a:pt x="561397" y="255467"/>
                    <a:pt x="232312" y="54414"/>
                    <a:pt x="0" y="0"/>
                  </a:cubicBezTo>
                </a:path>
              </a:pathLst>
            </a:custGeom>
            <a:noFill/>
            <a:ln w="101600" cap="rnd">
              <a:solidFill>
                <a:srgbClr val="E18FD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4" name="Freeform: Shape 2393">
              <a:extLst>
                <a:ext uri="{FF2B5EF4-FFF2-40B4-BE49-F238E27FC236}">
                  <a16:creationId xmlns:a16="http://schemas.microsoft.com/office/drawing/2014/main" id="{06FE305A-FA37-9E93-A427-9AF2C0586419}"/>
                </a:ext>
              </a:extLst>
            </p:cNvPr>
            <p:cNvSpPr/>
            <p:nvPr/>
          </p:nvSpPr>
          <p:spPr>
            <a:xfrm rot="2317443">
              <a:off x="22287197" y="12855915"/>
              <a:ext cx="291741" cy="466537"/>
            </a:xfrm>
            <a:custGeom>
              <a:avLst/>
              <a:gdLst>
                <a:gd name="connsiteX0" fmla="*/ 457200 w 457200"/>
                <a:gd name="connsiteY0" fmla="*/ 390525 h 390525"/>
                <a:gd name="connsiteX1" fmla="*/ 238125 w 457200"/>
                <a:gd name="connsiteY1" fmla="*/ 9525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0525 h 390525"/>
                <a:gd name="connsiteX1" fmla="*/ 314325 w 457200"/>
                <a:gd name="connsiteY1" fmla="*/ 152400 h 390525"/>
                <a:gd name="connsiteX2" fmla="*/ 0 w 457200"/>
                <a:gd name="connsiteY2" fmla="*/ 0 h 390525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57200 w 457200"/>
                <a:gd name="connsiteY0" fmla="*/ 392406 h 392406"/>
                <a:gd name="connsiteX1" fmla="*/ 314325 w 457200"/>
                <a:gd name="connsiteY1" fmla="*/ 154281 h 392406"/>
                <a:gd name="connsiteX2" fmla="*/ 0 w 457200"/>
                <a:gd name="connsiteY2" fmla="*/ 1881 h 392406"/>
                <a:gd name="connsiteX0" fmla="*/ 471488 w 471488"/>
                <a:gd name="connsiteY0" fmla="*/ 435282 h 435282"/>
                <a:gd name="connsiteX1" fmla="*/ 314325 w 471488"/>
                <a:gd name="connsiteY1" fmla="*/ 154294 h 435282"/>
                <a:gd name="connsiteX2" fmla="*/ 0 w 471488"/>
                <a:gd name="connsiteY2" fmla="*/ 1894 h 435282"/>
                <a:gd name="connsiteX0" fmla="*/ 471488 w 471488"/>
                <a:gd name="connsiteY0" fmla="*/ 433388 h 433388"/>
                <a:gd name="connsiteX1" fmla="*/ 314325 w 471488"/>
                <a:gd name="connsiteY1" fmla="*/ 152400 h 433388"/>
                <a:gd name="connsiteX2" fmla="*/ 0 w 471488"/>
                <a:gd name="connsiteY2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  <a:gd name="connsiteX0" fmla="*/ 471488 w 471488"/>
                <a:gd name="connsiteY0" fmla="*/ 433388 h 433388"/>
                <a:gd name="connsiteX1" fmla="*/ 0 w 471488"/>
                <a:gd name="connsiteY1" fmla="*/ 0 h 433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1488" h="433388">
                  <a:moveTo>
                    <a:pt x="471488" y="433388"/>
                  </a:moveTo>
                  <a:cubicBezTo>
                    <a:pt x="438150" y="169863"/>
                    <a:pt x="261938" y="11113"/>
                    <a:pt x="0" y="0"/>
                  </a:cubicBezTo>
                </a:path>
              </a:pathLst>
            </a:custGeom>
            <a:noFill/>
            <a:ln w="101600" cap="rnd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7E724AB-9B5F-306D-FBD8-F519117E5F9D}"/>
              </a:ext>
            </a:extLst>
          </p:cNvPr>
          <p:cNvGrpSpPr/>
          <p:nvPr/>
        </p:nvGrpSpPr>
        <p:grpSpPr>
          <a:xfrm>
            <a:off x="16297844" y="17009894"/>
            <a:ext cx="10216452" cy="3621210"/>
            <a:chOff x="16297844" y="15790694"/>
            <a:chExt cx="10216452" cy="3621210"/>
          </a:xfrm>
          <a:solidFill>
            <a:srgbClr val="289885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936353A-FD0F-AA21-DDA3-F241B2379566}"/>
                </a:ext>
              </a:extLst>
            </p:cNvPr>
            <p:cNvSpPr/>
            <p:nvPr/>
          </p:nvSpPr>
          <p:spPr>
            <a:xfrm rot="-4080000">
              <a:off x="19557638" y="13196530"/>
              <a:ext cx="3621210" cy="8809538"/>
            </a:xfrm>
            <a:custGeom>
              <a:avLst/>
              <a:gdLst>
                <a:gd name="connsiteX0" fmla="*/ 3621210 w 3621210"/>
                <a:gd name="connsiteY0" fmla="*/ 3733972 h 8809538"/>
                <a:gd name="connsiteX1" fmla="*/ 3621210 w 3621210"/>
                <a:gd name="connsiteY1" fmla="*/ 8717143 h 8809538"/>
                <a:gd name="connsiteX2" fmla="*/ 3525532 w 3621210"/>
                <a:gd name="connsiteY2" fmla="*/ 8809537 h 8809538"/>
                <a:gd name="connsiteX3" fmla="*/ 3488552 w 3621210"/>
                <a:gd name="connsiteY3" fmla="*/ 8809538 h 8809538"/>
                <a:gd name="connsiteX4" fmla="*/ 0 w 3621210"/>
                <a:gd name="connsiteY4" fmla="*/ 5197036 h 8809538"/>
                <a:gd name="connsiteX5" fmla="*/ 0 w 3621210"/>
                <a:gd name="connsiteY5" fmla="*/ 0 h 8809538"/>
                <a:gd name="connsiteX6" fmla="*/ 15354 w 3621210"/>
                <a:gd name="connsiteY6" fmla="*/ 0 h 88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1210" h="8809538">
                  <a:moveTo>
                    <a:pt x="3621210" y="3733972"/>
                  </a:moveTo>
                  <a:lnTo>
                    <a:pt x="3621210" y="8717143"/>
                  </a:lnTo>
                  <a:lnTo>
                    <a:pt x="3525532" y="8809537"/>
                  </a:lnTo>
                  <a:lnTo>
                    <a:pt x="3488552" y="8809538"/>
                  </a:lnTo>
                  <a:lnTo>
                    <a:pt x="0" y="5197036"/>
                  </a:lnTo>
                  <a:lnTo>
                    <a:pt x="0" y="0"/>
                  </a:lnTo>
                  <a:lnTo>
                    <a:pt x="1535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49C5E68-6888-DE11-9641-5D236AF214FE}"/>
                </a:ext>
              </a:extLst>
            </p:cNvPr>
            <p:cNvGrpSpPr/>
            <p:nvPr/>
          </p:nvGrpSpPr>
          <p:grpSpPr>
            <a:xfrm>
              <a:off x="16297844" y="16552958"/>
              <a:ext cx="10216452" cy="2160891"/>
              <a:chOff x="16297844" y="16552958"/>
              <a:chExt cx="10216452" cy="2160891"/>
            </a:xfrm>
            <a:grpFill/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CF0EE58-177B-41E5-1BBF-945B698C76CA}"/>
                  </a:ext>
                </a:extLst>
              </p:cNvPr>
              <p:cNvSpPr/>
              <p:nvPr/>
            </p:nvSpPr>
            <p:spPr>
              <a:xfrm rot="4080000" flipH="1">
                <a:off x="23720813" y="15920366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346E615C-8DFF-402B-20F7-5A2B6687BD62}"/>
                  </a:ext>
                </a:extLst>
              </p:cNvPr>
              <p:cNvSpPr/>
              <p:nvPr/>
            </p:nvSpPr>
            <p:spPr>
              <a:xfrm rot="17520000" flipH="1">
                <a:off x="18888599" y="15920366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1AE0B8C-FDC7-B008-0562-22877BEFA3A5}"/>
                  </a:ext>
                </a:extLst>
              </p:cNvPr>
              <p:cNvSpPr/>
              <p:nvPr/>
            </p:nvSpPr>
            <p:spPr>
              <a:xfrm rot="17520000" flipH="1">
                <a:off x="23710119" y="13962203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018F3EC2-343C-248E-F698-634CE222A5A4}"/>
                  </a:ext>
                </a:extLst>
              </p:cNvPr>
              <p:cNvSpPr/>
              <p:nvPr/>
            </p:nvSpPr>
            <p:spPr>
              <a:xfrm rot="4080000" flipH="1">
                <a:off x="18892175" y="13962204"/>
                <a:ext cx="202728" cy="538423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340" name="Freeform: Shape 2339">
            <a:extLst>
              <a:ext uri="{FF2B5EF4-FFF2-40B4-BE49-F238E27FC236}">
                <a16:creationId xmlns:a16="http://schemas.microsoft.com/office/drawing/2014/main" id="{469D6BDB-5C83-043A-E596-EEBBB39E19B7}"/>
              </a:ext>
            </a:extLst>
          </p:cNvPr>
          <p:cNvSpPr/>
          <p:nvPr/>
        </p:nvSpPr>
        <p:spPr>
          <a:xfrm rot="17520000" flipH="1">
            <a:off x="18281830" y="15096993"/>
            <a:ext cx="3824480" cy="6533505"/>
          </a:xfrm>
          <a:custGeom>
            <a:avLst/>
            <a:gdLst>
              <a:gd name="connsiteX0" fmla="*/ 7965 w 3824480"/>
              <a:gd name="connsiteY0" fmla="*/ 3801891 h 6533505"/>
              <a:gd name="connsiteX1" fmla="*/ 1 w 3824480"/>
              <a:gd name="connsiteY1" fmla="*/ 3841347 h 6533505"/>
              <a:gd name="connsiteX2" fmla="*/ 1 w 3824480"/>
              <a:gd name="connsiteY2" fmla="*/ 4169672 h 6533505"/>
              <a:gd name="connsiteX3" fmla="*/ 13897 w 3824480"/>
              <a:gd name="connsiteY3" fmla="*/ 4311695 h 6533505"/>
              <a:gd name="connsiteX4" fmla="*/ 237934 w 3824480"/>
              <a:gd name="connsiteY4" fmla="*/ 4827290 h 6533505"/>
              <a:gd name="connsiteX5" fmla="*/ 1457006 w 3824480"/>
              <a:gd name="connsiteY5" fmla="*/ 4610303 h 6533505"/>
              <a:gd name="connsiteX6" fmla="*/ 1978705 w 3824480"/>
              <a:gd name="connsiteY6" fmla="*/ 6505862 h 6533505"/>
              <a:gd name="connsiteX7" fmla="*/ 3282401 w 3824480"/>
              <a:gd name="connsiteY7" fmla="*/ 5900068 h 6533505"/>
              <a:gd name="connsiteX8" fmla="*/ 3298984 w 3824480"/>
              <a:gd name="connsiteY8" fmla="*/ 5886185 h 6533505"/>
              <a:gd name="connsiteX9" fmla="*/ 3785541 w 3824480"/>
              <a:gd name="connsiteY9" fmla="*/ 5382338 h 6533505"/>
              <a:gd name="connsiteX10" fmla="*/ 3807218 w 3824480"/>
              <a:gd name="connsiteY10" fmla="*/ 5348423 h 6533505"/>
              <a:gd name="connsiteX11" fmla="*/ 3809424 w 3824480"/>
              <a:gd name="connsiteY11" fmla="*/ 5335934 h 6533505"/>
              <a:gd name="connsiteX12" fmla="*/ 3816514 w 3824480"/>
              <a:gd name="connsiteY12" fmla="*/ 5325416 h 6533505"/>
              <a:gd name="connsiteX13" fmla="*/ 3824480 w 3824480"/>
              <a:gd name="connsiteY13" fmla="*/ 5285961 h 6533505"/>
              <a:gd name="connsiteX14" fmla="*/ 3824480 w 3824480"/>
              <a:gd name="connsiteY14" fmla="*/ 104451 h 6533505"/>
              <a:gd name="connsiteX15" fmla="*/ 3723116 w 3824480"/>
              <a:gd name="connsiteY15" fmla="*/ 3088 h 6533505"/>
              <a:gd name="connsiteX16" fmla="*/ 3715739 w 3824480"/>
              <a:gd name="connsiteY16" fmla="*/ 4577 h 6533505"/>
              <a:gd name="connsiteX17" fmla="*/ 3704120 w 3824480"/>
              <a:gd name="connsiteY17" fmla="*/ 0 h 6533505"/>
              <a:gd name="connsiteX18" fmla="*/ 3632975 w 3824480"/>
              <a:gd name="connsiteY18" fmla="*/ 30935 h 6533505"/>
              <a:gd name="connsiteX19" fmla="*/ 33595 w 3824480"/>
              <a:gd name="connsiteY19" fmla="*/ 3758201 h 6533505"/>
              <a:gd name="connsiteX20" fmla="*/ 11917 w 3824480"/>
              <a:gd name="connsiteY20" fmla="*/ 3792116 h 6533505"/>
              <a:gd name="connsiteX21" fmla="*/ 10980 w 3824480"/>
              <a:gd name="connsiteY21" fmla="*/ 3797421 h 653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24480" h="6533505">
                <a:moveTo>
                  <a:pt x="7965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1" y="4169672"/>
                </a:lnTo>
                <a:lnTo>
                  <a:pt x="13897" y="4311695"/>
                </a:lnTo>
                <a:cubicBezTo>
                  <a:pt x="36606" y="4574356"/>
                  <a:pt x="51824" y="4784134"/>
                  <a:pt x="237934" y="4827290"/>
                </a:cubicBezTo>
                <a:cubicBezTo>
                  <a:pt x="535709" y="4896339"/>
                  <a:pt x="1166877" y="4330539"/>
                  <a:pt x="1457006" y="4610303"/>
                </a:cubicBezTo>
                <a:cubicBezTo>
                  <a:pt x="1747135" y="4890066"/>
                  <a:pt x="1505970" y="6291579"/>
                  <a:pt x="1978705" y="6505862"/>
                </a:cubicBezTo>
                <a:cubicBezTo>
                  <a:pt x="2274165" y="6639789"/>
                  <a:pt x="2839596" y="6262663"/>
                  <a:pt x="3282401" y="5900068"/>
                </a:cubicBezTo>
                <a:lnTo>
                  <a:pt x="3298984" y="5886185"/>
                </a:lnTo>
                <a:lnTo>
                  <a:pt x="3785541" y="5382338"/>
                </a:lnTo>
                <a:cubicBezTo>
                  <a:pt x="3795262" y="5372271"/>
                  <a:pt x="3802485" y="5360709"/>
                  <a:pt x="3807218" y="5348423"/>
                </a:cubicBezTo>
                <a:lnTo>
                  <a:pt x="3809424" y="5335934"/>
                </a:lnTo>
                <a:lnTo>
                  <a:pt x="3816514" y="5325416"/>
                </a:lnTo>
                <a:cubicBezTo>
                  <a:pt x="3821644" y="5313291"/>
                  <a:pt x="3824479" y="5299956"/>
                  <a:pt x="3824480" y="5285961"/>
                </a:cubicBezTo>
                <a:lnTo>
                  <a:pt x="3824480" y="104451"/>
                </a:lnTo>
                <a:cubicBezTo>
                  <a:pt x="3824479" y="48470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20" y="0"/>
                </a:lnTo>
                <a:cubicBezTo>
                  <a:pt x="3678183" y="453"/>
                  <a:pt x="3652419" y="10801"/>
                  <a:pt x="3632975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47E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/>
          <p:nvPr/>
        </p:nvGrpSpPr>
        <p:grpSpPr>
          <a:xfrm>
            <a:off x="18349912" y="177432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/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/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/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/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/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/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/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/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/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/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/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/>
          <p:nvPr/>
        </p:nvGrpSpPr>
        <p:grpSpPr>
          <a:xfrm>
            <a:off x="18708462" y="173332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/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/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/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/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/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/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/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/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/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/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/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/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/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/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/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/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/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pic>
        <p:nvPicPr>
          <p:cNvPr id="2669" name="Picture 2668" descr="A green and yellow geometrical object&#10;&#10;AI-generated content may be incorrect.">
            <a:extLst>
              <a:ext uri="{FF2B5EF4-FFF2-40B4-BE49-F238E27FC236}">
                <a16:creationId xmlns:a16="http://schemas.microsoft.com/office/drawing/2014/main" id="{F41700A3-7195-A6A6-A133-FB231553A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0103" y="11843890"/>
            <a:ext cx="4217365" cy="376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9923082" y="11901246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3961</TotalTime>
  <Words>641</Words>
  <Application>Microsoft Office PowerPoint</Application>
  <PresentationFormat>Custom</PresentationFormat>
  <Paragraphs>64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187</cp:revision>
  <dcterms:created xsi:type="dcterms:W3CDTF">2025-02-13T06:11:16Z</dcterms:created>
  <dcterms:modified xsi:type="dcterms:W3CDTF">2025-02-16T18:21:17Z</dcterms:modified>
</cp:coreProperties>
</file>